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54" r:id="rId5"/>
    <p:sldId id="262" r:id="rId6"/>
    <p:sldId id="355" r:id="rId7"/>
    <p:sldId id="268" r:id="rId8"/>
    <p:sldId id="283" r:id="rId9"/>
    <p:sldId id="278" r:id="rId10"/>
    <p:sldId id="358" r:id="rId11"/>
    <p:sldId id="341" r:id="rId12"/>
    <p:sldId id="271" r:id="rId13"/>
    <p:sldId id="287" r:id="rId14"/>
    <p:sldId id="279" r:id="rId15"/>
    <p:sldId id="280" r:id="rId16"/>
    <p:sldId id="357" r:id="rId17"/>
    <p:sldId id="272" r:id="rId18"/>
    <p:sldId id="337" r:id="rId19"/>
    <p:sldId id="296" r:id="rId20"/>
    <p:sldId id="291" r:id="rId21"/>
    <p:sldId id="273" r:id="rId22"/>
    <p:sldId id="297" r:id="rId23"/>
    <p:sldId id="301" r:id="rId24"/>
    <p:sldId id="300" r:id="rId25"/>
    <p:sldId id="274" r:id="rId26"/>
    <p:sldId id="304" r:id="rId27"/>
    <p:sldId id="308" r:id="rId28"/>
    <p:sldId id="307" r:id="rId29"/>
    <p:sldId id="275" r:id="rId30"/>
    <p:sldId id="311" r:id="rId31"/>
    <p:sldId id="338" r:id="rId32"/>
    <p:sldId id="315" r:id="rId33"/>
    <p:sldId id="276" r:id="rId34"/>
    <p:sldId id="319" r:id="rId35"/>
    <p:sldId id="320" r:id="rId36"/>
    <p:sldId id="324" r:id="rId37"/>
    <p:sldId id="277" r:id="rId38"/>
    <p:sldId id="327" r:id="rId39"/>
    <p:sldId id="328" r:id="rId40"/>
    <p:sldId id="331" r:id="rId41"/>
    <p:sldId id="339" r:id="rId42"/>
    <p:sldId id="340" r:id="rId43"/>
    <p:sldId id="336" r:id="rId44"/>
    <p:sldId id="356" r:id="rId45"/>
    <p:sldId id="335" r:id="rId46"/>
    <p:sldId id="334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C35604"/>
    <a:srgbClr val="DF1A1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88757" autoAdjust="0"/>
  </p:normalViewPr>
  <p:slideViewPr>
    <p:cSldViewPr>
      <p:cViewPr varScale="1">
        <p:scale>
          <a:sx n="114" d="100"/>
          <a:sy n="114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2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4712-E52B-4CD2-B148-F75A32CF9D34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9AC3-1F7D-4446-AB6F-208D3D65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7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Office_PowerPoint_2007_Presentation1.ppt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406" y="42672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Provision for Your Life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85800"/>
            <a:ext cx="7393770" cy="25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0" y="313027"/>
            <a:ext cx="5116060" cy="38370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6" y="1648333"/>
            <a:ext cx="825286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 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936" y="304800"/>
            <a:ext cx="825286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Style of Serving as a</a:t>
            </a:r>
          </a:p>
          <a:p>
            <a:pPr algn="ctr"/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500" y="4919008"/>
            <a:ext cx="783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act using our Giftings?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189038"/>
            <a:ext cx="511492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</a:rPr>
              <a:t>Living  Sacrifice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426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</a:p>
        </p:txBody>
      </p:sp>
    </p:spTree>
    <p:extLst>
      <p:ext uri="{BB962C8B-B14F-4D97-AF65-F5344CB8AC3E}">
        <p14:creationId xmlns:p14="http://schemas.microsoft.com/office/powerpoint/2010/main" val="15224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6" y="1600200"/>
            <a:ext cx="825286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 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922" y="4038600"/>
            <a:ext cx="783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Style for Service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the Gifts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Style for Service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0" y="313027"/>
            <a:ext cx="5116060" cy="383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Living  Sacrifice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468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9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05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prophecy, 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prophesy in proportion to our (the) faith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54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with this gifting do?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136" y="3581400"/>
            <a:ext cx="7696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impressions the Lord gives and acts upon them in prayer and sometimes speaking to the person.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which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to do?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5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0574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27280"/>
            <a:ext cx="7696200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impressions from the Lord which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up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Stir Up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Cheer up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9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1336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6962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people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trust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way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can prophesy – 1 Corinthians 14:1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89629"/>
              </p:ext>
            </p:extLst>
          </p:nvPr>
        </p:nvGraphicFramePr>
        <p:xfrm>
          <a:off x="2286000" y="1716088"/>
          <a:ext cx="4570413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5" imgW="4569620" imgH="3426290" progId="PowerPoint.Show.12">
                  <p:embed/>
                </p:oleObj>
              </mc:Choice>
              <mc:Fallback>
                <p:oleObj name="Presentation" r:id="rId5" imgW="4569620" imgH="342629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716088"/>
                        <a:ext cx="4570413" cy="342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0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136" y="2362200"/>
            <a:ext cx="769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Problem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81399"/>
            <a:ext cx="8382000" cy="2339102"/>
          </a:xfrm>
          <a:prstGeom prst="rect">
            <a:avLst/>
          </a:prstGeom>
          <a:solidFill>
            <a:srgbClr val="A2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Judging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Think too highly of themselves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Manipulation for own purposes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05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ministry (Serving or Helps), </a:t>
            </a:r>
          </a:p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use it in our ministering;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12:7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with this gifting do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136" y="3581400"/>
            <a:ext cx="7696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personal abilities and engage in serving others to cause ministry to be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and broadened.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when to engage?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6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9939"/>
            <a:ext cx="9220200" cy="2067339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76962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abilities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Kingdom things done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to serve – Galatians 5:13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2309" y="380998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from God </a:t>
            </a:r>
          </a:p>
          <a:p>
            <a:pPr algn="ctr"/>
            <a:r>
              <a:rPr lang="en-US" sz="2800" b="1" dirty="0" smtClean="0">
                <a:solidFill>
                  <a:srgbClr val="7E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Father</a:t>
            </a:r>
            <a:endParaRPr lang="en-US" sz="2800" b="1" dirty="0">
              <a:solidFill>
                <a:srgbClr val="7E0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732"/>
            <a:ext cx="4759036" cy="1617067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181115"/>
            <a:ext cx="4733636" cy="160843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4742334" cy="1611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7782" y="3048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from God</a:t>
            </a:r>
          </a:p>
          <a:p>
            <a:pPr algn="ctr"/>
            <a:r>
              <a:rPr lang="en-US" sz="2800" b="1" dirty="0" smtClean="0">
                <a:solidFill>
                  <a:srgbClr val="7E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</a:t>
            </a:r>
            <a:endParaRPr lang="en-US" sz="2800" b="1" dirty="0">
              <a:solidFill>
                <a:srgbClr val="7E0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5228234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from God  </a:t>
            </a:r>
          </a:p>
          <a:p>
            <a:pPr algn="ctr"/>
            <a:r>
              <a:rPr lang="en-US" sz="2800" b="1" dirty="0" smtClean="0">
                <a:solidFill>
                  <a:srgbClr val="7E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</a:t>
            </a:r>
            <a:endParaRPr lang="en-US" sz="2800" b="1" dirty="0">
              <a:solidFill>
                <a:srgbClr val="7E0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2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136" y="2362200"/>
            <a:ext cx="769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Problem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81399"/>
            <a:ext cx="8382000" cy="2339102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Feel Used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Want to do it their way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Feel Unimportant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0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teaches, </a:t>
            </a:r>
          </a:p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teaching;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7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with this gifting do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36" y="3581400"/>
            <a:ext cx="7696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Word of God and provide a teaching that makes things easy to understand.  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what to teach?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9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0574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7696200" cy="51398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God’s Way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to teach – Matthew 28:19-20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2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136" y="2362200"/>
            <a:ext cx="769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Problem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12275"/>
            <a:ext cx="8183218" cy="2031325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Judging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Think too highly of themselves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Manipulation for own purposes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1336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exhorts, 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exhortation;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12:7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7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with this gifting do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36" y="3581400"/>
            <a:ext cx="7696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biblical truth and applying through life experiences, encourage others to walk in truth.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what truth to apply?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1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0574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76962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lifestyle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walking God’s Way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to exhort – Hebrews 10:24-25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0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136" y="2362200"/>
            <a:ext cx="769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Problems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2275"/>
            <a:ext cx="8183218" cy="2031325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Judging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Think too highly of themselves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Manipulation for own purposes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36" y="2209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gives, 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liberality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12:8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4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406" y="3810000"/>
            <a:ext cx="7772400" cy="19272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a Living Sacrifice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12:1-2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" y="685800"/>
            <a:ext cx="7393770" cy="25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with this gifting do?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36" y="3581400"/>
            <a:ext cx="7696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personal material resources to fund the works of the Kingdom of God without alterative motives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where to give?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8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7696200" cy="51398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</a:t>
            </a:r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0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the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things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done.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to give 2 Corinthians 9:7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7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136" y="2362200"/>
            <a:ext cx="769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Problems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2275"/>
            <a:ext cx="8183218" cy="2031325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Feel Used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Think too highly of themselves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Manipulation for own purposes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leads, 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diligence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4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with this gifting do?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36" y="3581400"/>
            <a:ext cx="7696200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plans of God, both biblical and local, and develop plans to accomplish the works for the Kingdom of God with diligence.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areas to lead?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6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0574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7696200" cy="51398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Kingdom things done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to lead – 1 Timothy 3:12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7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136" y="2362200"/>
            <a:ext cx="769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Their Qualities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12275"/>
            <a:ext cx="8183218" cy="2031325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Slack off before job done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Think too highly of themselves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Manipulation – Cause divisions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Mercy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shows mercy, 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cheerfulness.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12:8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7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Mercy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people with this gifting do?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36" y="3581400"/>
            <a:ext cx="7696200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love and grace of God to provide empathy and compassion to those who suffer so they might move again in the ways and things of God.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what elements to give?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6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0574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Mercy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76962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Kingdom living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to lead – 1 Timothy 3:12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4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2E5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1C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6" y="1600200"/>
            <a:ext cx="825286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 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936" y="304800"/>
            <a:ext cx="825286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Your Body</a:t>
            </a:r>
          </a:p>
          <a:p>
            <a:pPr algn="ctr"/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29213"/>
            <a:ext cx="5105400" cy="382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00" y="4919008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 for proper use of 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Designer’s Gifts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Living  Sacrifice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26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Mercy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136" y="2362200"/>
            <a:ext cx="769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Problems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2275"/>
            <a:ext cx="8183218" cy="2031325"/>
          </a:xfrm>
          <a:prstGeom prst="rect">
            <a:avLst/>
          </a:prstGeom>
          <a:solidFill>
            <a:srgbClr val="A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Bad Attitude – Think being used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Discouraged by failure of others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Wanting to give up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Gifting?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Prophesying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Trust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–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Abilities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–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Understanding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Exhorting –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Lifestyle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Finances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-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Mercy -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7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12:3-8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gift or gifts seem to be a part of your life?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with your group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home talk with the Lord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3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6" y="1600200"/>
            <a:ext cx="825286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 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922" y="4626114"/>
            <a:ext cx="783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3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0" y="313027"/>
            <a:ext cx="5116060" cy="383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Living  Sacrifice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468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4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0" y="313027"/>
            <a:ext cx="5116060" cy="38370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6" y="1648333"/>
            <a:ext cx="825286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 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936" y="304800"/>
            <a:ext cx="825286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Style of Serving as a</a:t>
            </a:r>
          </a:p>
          <a:p>
            <a:pPr algn="ctr"/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500" y="4919008"/>
            <a:ext cx="783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act using our Giftings?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189038"/>
            <a:ext cx="511492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</a:rPr>
              <a:t>Living  Sacrifice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426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</a:p>
        </p:txBody>
      </p:sp>
    </p:spTree>
    <p:extLst>
      <p:ext uri="{BB962C8B-B14F-4D97-AF65-F5344CB8AC3E}">
        <p14:creationId xmlns:p14="http://schemas.microsoft.com/office/powerpoint/2010/main" val="1668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12:3-8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Prophesying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Helping,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Teaching,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Exhorting,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Giving,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Leading,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Mercy.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200400"/>
            <a:ext cx="403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iller" pitchFamily="82" charset="0"/>
              </a:rPr>
              <a:t>Potential </a:t>
            </a:r>
          </a:p>
          <a:p>
            <a:pPr algn="ctr"/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iller" pitchFamily="82" charset="0"/>
              </a:rPr>
              <a:t>Problems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12:3-8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Control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Ambition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Recognition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Aggrandizement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ETC.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4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/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love be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 with horror what is evil </a:t>
            </a: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fast to what is good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12:9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0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0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/>
          </a:p>
          <a:p>
            <a:pPr lvl="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 with tender brotherly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affection</a:t>
            </a:r>
          </a:p>
          <a:p>
            <a:pPr lvl="0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delight in showing honor to one another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12:10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/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slothful in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enthusiastic in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the Lord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12:11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2E5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www.flowingfaith.com/wp-content/uploads/2011/11/5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2514600"/>
            <a:ext cx="4444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14600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676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9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b="1" dirty="0" smtClean="0"/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in tribulation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trouble</a:t>
            </a:r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in prayer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/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 with tender brotherly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delight in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honoring one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12:10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needs of the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to show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hospitality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 those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persecute = trouble  you </a:t>
            </a:r>
          </a:p>
          <a:p>
            <a:pPr lvl="0" algn="ctr"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(12:13-14)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/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with those who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</a:t>
            </a:r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Weep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those who weep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12:15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harmony with one another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haughty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with the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be wise in your own sight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12:16).</a:t>
            </a:r>
          </a:p>
        </p:txBody>
      </p:sp>
    </p:spTree>
    <p:extLst>
      <p:ext uri="{BB962C8B-B14F-4D97-AF65-F5344CB8AC3E}">
        <p14:creationId xmlns:p14="http://schemas.microsoft.com/office/powerpoint/2010/main" val="3718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/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Repay no one evil for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thought to do what is honorable in the sight of all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12:17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/>
          </a:p>
          <a:p>
            <a:pPr lvl="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far as it depends on you, live peaceably with all (12:18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0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avenge yourselves (12:19).</a:t>
            </a:r>
          </a:p>
        </p:txBody>
      </p:sp>
    </p:spTree>
    <p:extLst>
      <p:ext uri="{BB962C8B-B14F-4D97-AF65-F5344CB8AC3E}">
        <p14:creationId xmlns:p14="http://schemas.microsoft.com/office/powerpoint/2010/main" val="38809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your enemy is in need, provide for them (12:20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0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overcome by evil; overcome evil with good (12:21).</a:t>
            </a:r>
          </a:p>
        </p:txBody>
      </p:sp>
    </p:spTree>
    <p:extLst>
      <p:ext uri="{BB962C8B-B14F-4D97-AF65-F5344CB8AC3E}">
        <p14:creationId xmlns:p14="http://schemas.microsoft.com/office/powerpoint/2010/main" val="38809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12:9-21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The Style of Service </a:t>
            </a:r>
            <a:r>
              <a:rPr lang="en-US" sz="4400" b="1" dirty="0" smtClean="0"/>
              <a:t>for our Gifting</a:t>
            </a:r>
          </a:p>
          <a:p>
            <a:endParaRPr lang="en-US" sz="4400" dirty="0" smtClean="0"/>
          </a:p>
          <a:p>
            <a:pPr lvl="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</a:p>
          <a:p>
            <a:pPr lvl="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three areas in the above list do you need help to accomplish</a:t>
            </a:r>
          </a:p>
          <a:p>
            <a:pPr lvl="0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 one another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9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gradFill flip="none" rotWithShape="1">
            <a:gsLst>
              <a:gs pos="0">
                <a:srgbClr val="C35604">
                  <a:shade val="30000"/>
                  <a:satMod val="115000"/>
                </a:srgbClr>
              </a:gs>
              <a:gs pos="50000">
                <a:srgbClr val="C35604">
                  <a:shade val="67500"/>
                  <a:satMod val="115000"/>
                </a:srgbClr>
              </a:gs>
              <a:gs pos="100000">
                <a:srgbClr val="C3560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6" y="1600200"/>
            <a:ext cx="8252864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 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936" y="304800"/>
            <a:ext cx="825286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in Your Body as a</a:t>
            </a:r>
          </a:p>
          <a:p>
            <a:pPr algn="ctr"/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29213"/>
            <a:ext cx="5105400" cy="382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00" y="4919008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Basis of Using </a:t>
            </a:r>
          </a:p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Designer’s Gifts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</a:rPr>
              <a:t>Living  Sacrifice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426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12:3-8</a:t>
            </a:r>
          </a:p>
        </p:txBody>
      </p:sp>
    </p:spTree>
    <p:extLst>
      <p:ext uri="{BB962C8B-B14F-4D97-AF65-F5344CB8AC3E}">
        <p14:creationId xmlns:p14="http://schemas.microsoft.com/office/powerpoint/2010/main" val="9494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C3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we have many members in one body, but all the members do not have the same function,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94671"/>
            <a:ext cx="3581400" cy="31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481707" cy="335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2209800"/>
          </a:xfrm>
          <a:prstGeom prst="rect">
            <a:avLst/>
          </a:prstGeom>
          <a:solidFill>
            <a:srgbClr val="C3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then gifts differing according to the grace that is given to us, let us use them: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136" y="3699102"/>
            <a:ext cx="7696200" cy="2985433"/>
          </a:xfrm>
          <a:prstGeom prst="rect">
            <a:avLst/>
          </a:prstGeom>
          <a:solidFill>
            <a:srgbClr val="C356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special element of a Spiritual Gift  is the empowerment by God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task and while you can get tired physically, you do not tire of the gifting.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(You rest and are back at it with joy)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56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20200" cy="1981200"/>
          </a:xfrm>
          <a:prstGeom prst="rect">
            <a:avLst/>
          </a:prstGeom>
          <a:solidFill>
            <a:srgbClr val="C3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72578"/>
            <a:ext cx="5486400" cy="152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12:3-8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Prophesying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Helping,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Teaching,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Exhorting,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Giving,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Leading,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Mercy.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3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1251</Words>
  <Application>Microsoft Office PowerPoint</Application>
  <PresentationFormat>On-screen Show (4:3)</PresentationFormat>
  <Paragraphs>352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Presentation</vt:lpstr>
      <vt:lpstr>God’s Provision for Your Life Session 3</vt:lpstr>
      <vt:lpstr>PowerPoint Presentation</vt:lpstr>
      <vt:lpstr>You are a Living Sacrifice Romans 12:1-2 </vt:lpstr>
      <vt:lpstr>PowerPoint Presentation</vt:lpstr>
      <vt:lpstr>Romans 12:1-2</vt:lpstr>
      <vt:lpstr>PowerPoint Presentation</vt:lpstr>
      <vt:lpstr>Romans 12:4</vt:lpstr>
      <vt:lpstr>Romans 12:6</vt:lpstr>
      <vt:lpstr>Romans 12:3-8</vt:lpstr>
      <vt:lpstr>PowerPoint Presentation</vt:lpstr>
      <vt:lpstr>PowerPoint Presentation</vt:lpstr>
      <vt:lpstr>Prophecy</vt:lpstr>
      <vt:lpstr>Prophecy</vt:lpstr>
      <vt:lpstr>Prophecy</vt:lpstr>
      <vt:lpstr>Prophecy</vt:lpstr>
      <vt:lpstr>Prophecy</vt:lpstr>
      <vt:lpstr>Serving</vt:lpstr>
      <vt:lpstr>Serving</vt:lpstr>
      <vt:lpstr>Serving</vt:lpstr>
      <vt:lpstr>Serving</vt:lpstr>
      <vt:lpstr>Teaching</vt:lpstr>
      <vt:lpstr>Teaching</vt:lpstr>
      <vt:lpstr>Teaching</vt:lpstr>
      <vt:lpstr>Teaching</vt:lpstr>
      <vt:lpstr>Exhortation</vt:lpstr>
      <vt:lpstr>Exhortation</vt:lpstr>
      <vt:lpstr>Exhortation</vt:lpstr>
      <vt:lpstr>Exhortation</vt:lpstr>
      <vt:lpstr>Giving</vt:lpstr>
      <vt:lpstr>Giving</vt:lpstr>
      <vt:lpstr>Giving</vt:lpstr>
      <vt:lpstr>Giving</vt:lpstr>
      <vt:lpstr>Leading</vt:lpstr>
      <vt:lpstr>Leading</vt:lpstr>
      <vt:lpstr>Leading</vt:lpstr>
      <vt:lpstr>Leading</vt:lpstr>
      <vt:lpstr>Showing Mercy</vt:lpstr>
      <vt:lpstr>Showing Mercy</vt:lpstr>
      <vt:lpstr>Showing Mercy</vt:lpstr>
      <vt:lpstr>Showing Mercy</vt:lpstr>
      <vt:lpstr>Your Gifting?</vt:lpstr>
      <vt:lpstr>Romans 12:3-8</vt:lpstr>
      <vt:lpstr>PowerPoint Presentation</vt:lpstr>
      <vt:lpstr>PowerPoint Presentation</vt:lpstr>
      <vt:lpstr>Romans 12:3-8</vt:lpstr>
      <vt:lpstr>Romans 12:3-8</vt:lpstr>
      <vt:lpstr>Romans 12:9-21</vt:lpstr>
      <vt:lpstr>Romans 12:9-21</vt:lpstr>
      <vt:lpstr>Romans 12:9-21</vt:lpstr>
      <vt:lpstr>Romans 12:9-21</vt:lpstr>
      <vt:lpstr>Romans 12:9-21</vt:lpstr>
      <vt:lpstr>Romans 12:9-21</vt:lpstr>
      <vt:lpstr>Romans 12:9-21</vt:lpstr>
      <vt:lpstr>Romans 12:9-21</vt:lpstr>
      <vt:lpstr>Romans 12:9-21</vt:lpstr>
      <vt:lpstr>Romans 12:9-21</vt:lpstr>
      <vt:lpstr>Romans 12:9-21</vt:lpstr>
      <vt:lpstr>Romans 12:9-21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Provision for Your Life Week 2</dc:title>
  <dc:creator>Owner</dc:creator>
  <cp:lastModifiedBy>Owner</cp:lastModifiedBy>
  <cp:revision>85</cp:revision>
  <dcterms:created xsi:type="dcterms:W3CDTF">2012-04-18T19:59:44Z</dcterms:created>
  <dcterms:modified xsi:type="dcterms:W3CDTF">2012-06-17T23:59:14Z</dcterms:modified>
</cp:coreProperties>
</file>